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45" autoAdjust="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0588F5-9328-4503-9EA6-9362FDECF267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BE"/>
        </a:p>
      </dgm:t>
    </dgm:pt>
    <dgm:pt modelId="{B22254AB-5058-4E96-9738-07DBA0F448B6}">
      <dgm:prSet/>
      <dgm:spPr/>
      <dgm:t>
        <a:bodyPr/>
        <a:lstStyle/>
        <a:p>
          <a:r>
            <a:rPr lang="nl-BE" dirty="0"/>
            <a:t>Oordeel over Israël en Juda (1:2-2:11)</a:t>
          </a:r>
        </a:p>
      </dgm:t>
    </dgm:pt>
    <dgm:pt modelId="{25E450D4-6DD6-466C-98C1-B19C865DFF69}" type="parTrans" cxnId="{C900D7EE-429B-43AE-A6F2-F7B2EA8CF7FE}">
      <dgm:prSet/>
      <dgm:spPr/>
    </dgm:pt>
    <dgm:pt modelId="{4171D85B-EB99-4FE4-A5CB-9F4566732164}" type="sibTrans" cxnId="{C900D7EE-429B-43AE-A6F2-F7B2EA8CF7FE}">
      <dgm:prSet/>
      <dgm:spPr/>
    </dgm:pt>
    <dgm:pt modelId="{830FB971-9292-428E-A125-45CF28934A5C}">
      <dgm:prSet/>
      <dgm:spPr/>
      <dgm:t>
        <a:bodyPr/>
        <a:lstStyle/>
        <a:p>
          <a:r>
            <a:rPr lang="nl-BE" dirty="0"/>
            <a:t>Opschrift (1:1)</a:t>
          </a:r>
        </a:p>
      </dgm:t>
    </dgm:pt>
    <dgm:pt modelId="{57D91261-FA84-44E9-8C0B-8378B08B5BC7}" type="parTrans" cxnId="{CDBFE855-6636-4697-8E6F-3FBBA60103B1}">
      <dgm:prSet/>
      <dgm:spPr/>
    </dgm:pt>
    <dgm:pt modelId="{23622499-2A1B-4961-8819-8FEDA47C9870}" type="sibTrans" cxnId="{CDBFE855-6636-4697-8E6F-3FBBA60103B1}">
      <dgm:prSet/>
      <dgm:spPr/>
    </dgm:pt>
    <dgm:pt modelId="{0B27F30A-4ED0-4FCB-A44E-B767DA9935B1}">
      <dgm:prSet/>
      <dgm:spPr/>
      <dgm:t>
        <a:bodyPr/>
        <a:lstStyle/>
        <a:p>
          <a:r>
            <a:rPr lang="nl-BE" dirty="0"/>
            <a:t>Aanklacht tegen </a:t>
          </a:r>
          <a:r>
            <a:rPr lang="nl-BE" dirty="0" err="1"/>
            <a:t>Juda’s</a:t>
          </a:r>
          <a:r>
            <a:rPr lang="nl-BE" dirty="0"/>
            <a:t> leiders (3:1-12)</a:t>
          </a:r>
        </a:p>
      </dgm:t>
    </dgm:pt>
    <dgm:pt modelId="{A0B14611-3AFC-4132-BF7F-630496330CBE}" type="parTrans" cxnId="{7046AE81-F21A-4E57-B221-F4A4E27444F3}">
      <dgm:prSet/>
      <dgm:spPr/>
    </dgm:pt>
    <dgm:pt modelId="{F181E47B-45BA-4FBA-B1DF-29A0D38F9470}" type="sibTrans" cxnId="{7046AE81-F21A-4E57-B221-F4A4E27444F3}">
      <dgm:prSet/>
      <dgm:spPr/>
    </dgm:pt>
    <dgm:pt modelId="{53C80FBA-43F5-48E4-83D7-709C0C60C460}">
      <dgm:prSet/>
      <dgm:spPr/>
      <dgm:t>
        <a:bodyPr/>
        <a:lstStyle/>
        <a:p>
          <a:r>
            <a:rPr lang="nl-BE" dirty="0"/>
            <a:t>Toekomstige hoop (4:1-5:15)</a:t>
          </a:r>
        </a:p>
      </dgm:t>
    </dgm:pt>
    <dgm:pt modelId="{C6FFE383-E981-4AC5-9D1B-25643DF744D5}" type="parTrans" cxnId="{D9991711-0EA1-4A7F-AA44-167643E0D0F4}">
      <dgm:prSet/>
      <dgm:spPr/>
    </dgm:pt>
    <dgm:pt modelId="{2715ED9C-7C48-4174-9A7A-6E125C0A616B}" type="sibTrans" cxnId="{D9991711-0EA1-4A7F-AA44-167643E0D0F4}">
      <dgm:prSet/>
      <dgm:spPr/>
    </dgm:pt>
    <dgm:pt modelId="{224FDCF4-55D5-4FC4-8447-D4739B64C348}">
      <dgm:prSet/>
      <dgm:spPr/>
      <dgm:t>
        <a:bodyPr/>
        <a:lstStyle/>
        <a:p>
          <a:r>
            <a:rPr lang="nl-BE" dirty="0"/>
            <a:t>Gods last tegen Juda (6:1-7:7)</a:t>
          </a:r>
        </a:p>
      </dgm:t>
    </dgm:pt>
    <dgm:pt modelId="{84238370-1E30-4520-B337-4F570680E755}" type="parTrans" cxnId="{D595BB92-0772-4679-9149-EAD08B373604}">
      <dgm:prSet/>
      <dgm:spPr/>
    </dgm:pt>
    <dgm:pt modelId="{DDBF390A-21D5-4B85-8F20-91212861A997}" type="sibTrans" cxnId="{D595BB92-0772-4679-9149-EAD08B373604}">
      <dgm:prSet/>
      <dgm:spPr/>
    </dgm:pt>
    <dgm:pt modelId="{67616749-559E-429A-9E4F-A2D78E66DD38}">
      <dgm:prSet/>
      <dgm:spPr/>
      <dgm:t>
        <a:bodyPr/>
        <a:lstStyle/>
        <a:p>
          <a:r>
            <a:rPr lang="nl-BE" dirty="0"/>
            <a:t>Gods overwinning (7:8-20)</a:t>
          </a:r>
        </a:p>
      </dgm:t>
    </dgm:pt>
    <dgm:pt modelId="{E4172418-643C-4422-A0E0-3EBC00810632}" type="parTrans" cxnId="{768B3670-15C6-4BBB-902D-977308690630}">
      <dgm:prSet/>
      <dgm:spPr/>
    </dgm:pt>
    <dgm:pt modelId="{0A328F41-0D76-466D-8731-FCB4E507BC75}" type="sibTrans" cxnId="{768B3670-15C6-4BBB-902D-977308690630}">
      <dgm:prSet/>
      <dgm:spPr/>
    </dgm:pt>
    <dgm:pt modelId="{80DC4EAF-72ED-4DA2-B9B4-8B864295D05C}">
      <dgm:prSet/>
      <dgm:spPr/>
      <dgm:t>
        <a:bodyPr/>
        <a:lstStyle/>
        <a:p>
          <a:r>
            <a:rPr lang="nl-BE"/>
            <a:t>Herstel (2:12-13)</a:t>
          </a:r>
          <a:endParaRPr lang="nl-BE" dirty="0"/>
        </a:p>
      </dgm:t>
    </dgm:pt>
    <dgm:pt modelId="{9C8193AE-80E7-451C-946C-0BE6229A7A7D}" type="parTrans" cxnId="{F81864AE-8F04-472A-8F24-0D67A53C3D59}">
      <dgm:prSet/>
      <dgm:spPr/>
    </dgm:pt>
    <dgm:pt modelId="{D7117D4F-378D-415E-B1FE-804C9E94B4EC}" type="sibTrans" cxnId="{F81864AE-8F04-472A-8F24-0D67A53C3D59}">
      <dgm:prSet/>
      <dgm:spPr/>
    </dgm:pt>
    <dgm:pt modelId="{A9065618-021E-4995-A58F-34D8CD14C37A}" type="pres">
      <dgm:prSet presAssocID="{700588F5-9328-4503-9EA6-9362FDECF267}" presName="Name0" presStyleCnt="0">
        <dgm:presLayoutVars>
          <dgm:chMax val="7"/>
          <dgm:chPref val="7"/>
          <dgm:dir/>
        </dgm:presLayoutVars>
      </dgm:prSet>
      <dgm:spPr/>
    </dgm:pt>
    <dgm:pt modelId="{3A03148E-26A1-48EF-A739-0B109EE081A0}" type="pres">
      <dgm:prSet presAssocID="{700588F5-9328-4503-9EA6-9362FDECF267}" presName="Name1" presStyleCnt="0"/>
      <dgm:spPr/>
    </dgm:pt>
    <dgm:pt modelId="{969661B5-AD85-4340-A212-C6D11768F7E6}" type="pres">
      <dgm:prSet presAssocID="{700588F5-9328-4503-9EA6-9362FDECF267}" presName="cycle" presStyleCnt="0"/>
      <dgm:spPr/>
    </dgm:pt>
    <dgm:pt modelId="{59B3D36A-F6CD-443F-8462-7FDAC123190D}" type="pres">
      <dgm:prSet presAssocID="{700588F5-9328-4503-9EA6-9362FDECF267}" presName="srcNode" presStyleLbl="node1" presStyleIdx="0" presStyleCnt="7"/>
      <dgm:spPr/>
    </dgm:pt>
    <dgm:pt modelId="{36F8D115-30FC-4A03-8F25-4B5FF2532038}" type="pres">
      <dgm:prSet presAssocID="{700588F5-9328-4503-9EA6-9362FDECF267}" presName="conn" presStyleLbl="parChTrans1D2" presStyleIdx="0" presStyleCnt="1"/>
      <dgm:spPr/>
    </dgm:pt>
    <dgm:pt modelId="{3D02B55A-5111-4D28-BAF0-F84E43EF2143}" type="pres">
      <dgm:prSet presAssocID="{700588F5-9328-4503-9EA6-9362FDECF267}" presName="extraNode" presStyleLbl="node1" presStyleIdx="0" presStyleCnt="7"/>
      <dgm:spPr/>
    </dgm:pt>
    <dgm:pt modelId="{695A4B44-7CCE-4427-B888-3A26EB046C6A}" type="pres">
      <dgm:prSet presAssocID="{700588F5-9328-4503-9EA6-9362FDECF267}" presName="dstNode" presStyleLbl="node1" presStyleIdx="0" presStyleCnt="7"/>
      <dgm:spPr/>
    </dgm:pt>
    <dgm:pt modelId="{6D802036-2B88-4C08-9619-6A1820024C59}" type="pres">
      <dgm:prSet presAssocID="{830FB971-9292-428E-A125-45CF28934A5C}" presName="text_1" presStyleLbl="node1" presStyleIdx="0" presStyleCnt="7">
        <dgm:presLayoutVars>
          <dgm:bulletEnabled val="1"/>
        </dgm:presLayoutVars>
      </dgm:prSet>
      <dgm:spPr/>
    </dgm:pt>
    <dgm:pt modelId="{90662FD5-5403-43D2-953E-BD3D1E831A82}" type="pres">
      <dgm:prSet presAssocID="{830FB971-9292-428E-A125-45CF28934A5C}" presName="accent_1" presStyleCnt="0"/>
      <dgm:spPr/>
    </dgm:pt>
    <dgm:pt modelId="{EBBE1EC3-EC0B-4FB8-81B6-7A3E5BC9C2A3}" type="pres">
      <dgm:prSet presAssocID="{830FB971-9292-428E-A125-45CF28934A5C}" presName="accentRepeatNode" presStyleLbl="solidFgAcc1" presStyleIdx="0" presStyleCnt="7"/>
      <dgm:spPr/>
    </dgm:pt>
    <dgm:pt modelId="{0ED713D4-D333-4168-97AB-A49FC1C3C86F}" type="pres">
      <dgm:prSet presAssocID="{B22254AB-5058-4E96-9738-07DBA0F448B6}" presName="text_2" presStyleLbl="node1" presStyleIdx="1" presStyleCnt="7">
        <dgm:presLayoutVars>
          <dgm:bulletEnabled val="1"/>
        </dgm:presLayoutVars>
      </dgm:prSet>
      <dgm:spPr/>
    </dgm:pt>
    <dgm:pt modelId="{291A9620-E907-4676-977F-E9CDECD7CDE9}" type="pres">
      <dgm:prSet presAssocID="{B22254AB-5058-4E96-9738-07DBA0F448B6}" presName="accent_2" presStyleCnt="0"/>
      <dgm:spPr/>
    </dgm:pt>
    <dgm:pt modelId="{53B3499E-C810-4357-9A0D-99CE5BC4B451}" type="pres">
      <dgm:prSet presAssocID="{B22254AB-5058-4E96-9738-07DBA0F448B6}" presName="accentRepeatNode" presStyleLbl="solidFgAcc1" presStyleIdx="1" presStyleCnt="7"/>
      <dgm:spPr/>
    </dgm:pt>
    <dgm:pt modelId="{90FD615D-B37C-4218-9BEF-96D454DDD9F4}" type="pres">
      <dgm:prSet presAssocID="{80DC4EAF-72ED-4DA2-B9B4-8B864295D05C}" presName="text_3" presStyleLbl="node1" presStyleIdx="2" presStyleCnt="7">
        <dgm:presLayoutVars>
          <dgm:bulletEnabled val="1"/>
        </dgm:presLayoutVars>
      </dgm:prSet>
      <dgm:spPr/>
    </dgm:pt>
    <dgm:pt modelId="{E815CCE9-41A1-492A-9B01-DC6BDD80427D}" type="pres">
      <dgm:prSet presAssocID="{80DC4EAF-72ED-4DA2-B9B4-8B864295D05C}" presName="accent_3" presStyleCnt="0"/>
      <dgm:spPr/>
    </dgm:pt>
    <dgm:pt modelId="{468E031B-3778-484D-8380-D261A8282F91}" type="pres">
      <dgm:prSet presAssocID="{80DC4EAF-72ED-4DA2-B9B4-8B864295D05C}" presName="accentRepeatNode" presStyleLbl="solidFgAcc1" presStyleIdx="2" presStyleCnt="7"/>
      <dgm:spPr/>
    </dgm:pt>
    <dgm:pt modelId="{5C9B6F94-88D3-4A68-9BEB-BFAACAF43970}" type="pres">
      <dgm:prSet presAssocID="{0B27F30A-4ED0-4FCB-A44E-B767DA9935B1}" presName="text_4" presStyleLbl="node1" presStyleIdx="3" presStyleCnt="7">
        <dgm:presLayoutVars>
          <dgm:bulletEnabled val="1"/>
        </dgm:presLayoutVars>
      </dgm:prSet>
      <dgm:spPr/>
    </dgm:pt>
    <dgm:pt modelId="{E8B1AEF8-25F8-49E0-BAE4-13A58F3F42FD}" type="pres">
      <dgm:prSet presAssocID="{0B27F30A-4ED0-4FCB-A44E-B767DA9935B1}" presName="accent_4" presStyleCnt="0"/>
      <dgm:spPr/>
    </dgm:pt>
    <dgm:pt modelId="{BE002FD3-6FE5-4EBF-BD15-90EBC00F5760}" type="pres">
      <dgm:prSet presAssocID="{0B27F30A-4ED0-4FCB-A44E-B767DA9935B1}" presName="accentRepeatNode" presStyleLbl="solidFgAcc1" presStyleIdx="3" presStyleCnt="7"/>
      <dgm:spPr/>
    </dgm:pt>
    <dgm:pt modelId="{8146E744-4BCD-47B0-9745-A3FC75572C7F}" type="pres">
      <dgm:prSet presAssocID="{53C80FBA-43F5-48E4-83D7-709C0C60C460}" presName="text_5" presStyleLbl="node1" presStyleIdx="4" presStyleCnt="7">
        <dgm:presLayoutVars>
          <dgm:bulletEnabled val="1"/>
        </dgm:presLayoutVars>
      </dgm:prSet>
      <dgm:spPr/>
    </dgm:pt>
    <dgm:pt modelId="{C1122F32-B2B6-464B-A6BA-31A044B6AB78}" type="pres">
      <dgm:prSet presAssocID="{53C80FBA-43F5-48E4-83D7-709C0C60C460}" presName="accent_5" presStyleCnt="0"/>
      <dgm:spPr/>
    </dgm:pt>
    <dgm:pt modelId="{685299F3-E018-47DA-957F-F7C97191CE62}" type="pres">
      <dgm:prSet presAssocID="{53C80FBA-43F5-48E4-83D7-709C0C60C460}" presName="accentRepeatNode" presStyleLbl="solidFgAcc1" presStyleIdx="4" presStyleCnt="7"/>
      <dgm:spPr/>
    </dgm:pt>
    <dgm:pt modelId="{2D9FA6C8-BC53-4C5B-8881-CB9A4A6CA5A5}" type="pres">
      <dgm:prSet presAssocID="{224FDCF4-55D5-4FC4-8447-D4739B64C348}" presName="text_6" presStyleLbl="node1" presStyleIdx="5" presStyleCnt="7">
        <dgm:presLayoutVars>
          <dgm:bulletEnabled val="1"/>
        </dgm:presLayoutVars>
      </dgm:prSet>
      <dgm:spPr/>
    </dgm:pt>
    <dgm:pt modelId="{C1EAB35A-5CB8-42F8-B6B5-400EC6B24335}" type="pres">
      <dgm:prSet presAssocID="{224FDCF4-55D5-4FC4-8447-D4739B64C348}" presName="accent_6" presStyleCnt="0"/>
      <dgm:spPr/>
    </dgm:pt>
    <dgm:pt modelId="{CFC702A6-8CD8-40F7-82DD-6120A5881811}" type="pres">
      <dgm:prSet presAssocID="{224FDCF4-55D5-4FC4-8447-D4739B64C348}" presName="accentRepeatNode" presStyleLbl="solidFgAcc1" presStyleIdx="5" presStyleCnt="7"/>
      <dgm:spPr/>
    </dgm:pt>
    <dgm:pt modelId="{9A026176-0B40-4B6D-AA3B-621629D8D658}" type="pres">
      <dgm:prSet presAssocID="{67616749-559E-429A-9E4F-A2D78E66DD38}" presName="text_7" presStyleLbl="node1" presStyleIdx="6" presStyleCnt="7">
        <dgm:presLayoutVars>
          <dgm:bulletEnabled val="1"/>
        </dgm:presLayoutVars>
      </dgm:prSet>
      <dgm:spPr/>
    </dgm:pt>
    <dgm:pt modelId="{86198C1D-B51D-43FA-93AB-866C9E603625}" type="pres">
      <dgm:prSet presAssocID="{67616749-559E-429A-9E4F-A2D78E66DD38}" presName="accent_7" presStyleCnt="0"/>
      <dgm:spPr/>
    </dgm:pt>
    <dgm:pt modelId="{AA8B1E0C-5F34-4A9D-933A-2D7058AB2F20}" type="pres">
      <dgm:prSet presAssocID="{67616749-559E-429A-9E4F-A2D78E66DD38}" presName="accentRepeatNode" presStyleLbl="solidFgAcc1" presStyleIdx="6" presStyleCnt="7"/>
      <dgm:spPr/>
    </dgm:pt>
  </dgm:ptLst>
  <dgm:cxnLst>
    <dgm:cxn modelId="{D9991711-0EA1-4A7F-AA44-167643E0D0F4}" srcId="{700588F5-9328-4503-9EA6-9362FDECF267}" destId="{53C80FBA-43F5-48E4-83D7-709C0C60C460}" srcOrd="4" destOrd="0" parTransId="{C6FFE383-E981-4AC5-9D1B-25643DF744D5}" sibTransId="{2715ED9C-7C48-4174-9A7A-6E125C0A616B}"/>
    <dgm:cxn modelId="{44162A11-4251-425C-BB63-D89A0CF41A41}" type="presOf" srcId="{80DC4EAF-72ED-4DA2-B9B4-8B864295D05C}" destId="{90FD615D-B37C-4218-9BEF-96D454DDD9F4}" srcOrd="0" destOrd="0" presId="urn:microsoft.com/office/officeart/2008/layout/VerticalCurvedList"/>
    <dgm:cxn modelId="{6AA8772F-0043-41F4-A43E-A7111F8B14E9}" type="presOf" srcId="{67616749-559E-429A-9E4F-A2D78E66DD38}" destId="{9A026176-0B40-4B6D-AA3B-621629D8D658}" srcOrd="0" destOrd="0" presId="urn:microsoft.com/office/officeart/2008/layout/VerticalCurvedList"/>
    <dgm:cxn modelId="{5F452D4D-3CBE-4CD5-9AFB-C06E91ED74B8}" type="presOf" srcId="{700588F5-9328-4503-9EA6-9362FDECF267}" destId="{A9065618-021E-4995-A58F-34D8CD14C37A}" srcOrd="0" destOrd="0" presId="urn:microsoft.com/office/officeart/2008/layout/VerticalCurvedList"/>
    <dgm:cxn modelId="{768B3670-15C6-4BBB-902D-977308690630}" srcId="{700588F5-9328-4503-9EA6-9362FDECF267}" destId="{67616749-559E-429A-9E4F-A2D78E66DD38}" srcOrd="6" destOrd="0" parTransId="{E4172418-643C-4422-A0E0-3EBC00810632}" sibTransId="{0A328F41-0D76-466D-8731-FCB4E507BC75}"/>
    <dgm:cxn modelId="{CDBFE855-6636-4697-8E6F-3FBBA60103B1}" srcId="{700588F5-9328-4503-9EA6-9362FDECF267}" destId="{830FB971-9292-428E-A125-45CF28934A5C}" srcOrd="0" destOrd="0" parTransId="{57D91261-FA84-44E9-8C0B-8378B08B5BC7}" sibTransId="{23622499-2A1B-4961-8819-8FEDA47C9870}"/>
    <dgm:cxn modelId="{5F097A78-C091-4E60-BEE4-FCFC436632D9}" type="presOf" srcId="{B22254AB-5058-4E96-9738-07DBA0F448B6}" destId="{0ED713D4-D333-4168-97AB-A49FC1C3C86F}" srcOrd="0" destOrd="0" presId="urn:microsoft.com/office/officeart/2008/layout/VerticalCurvedList"/>
    <dgm:cxn modelId="{7046AE81-F21A-4E57-B221-F4A4E27444F3}" srcId="{700588F5-9328-4503-9EA6-9362FDECF267}" destId="{0B27F30A-4ED0-4FCB-A44E-B767DA9935B1}" srcOrd="3" destOrd="0" parTransId="{A0B14611-3AFC-4132-BF7F-630496330CBE}" sibTransId="{F181E47B-45BA-4FBA-B1DF-29A0D38F9470}"/>
    <dgm:cxn modelId="{7BE8FE91-C379-4A3F-8E47-E27DEEDDF180}" type="presOf" srcId="{224FDCF4-55D5-4FC4-8447-D4739B64C348}" destId="{2D9FA6C8-BC53-4C5B-8881-CB9A4A6CA5A5}" srcOrd="0" destOrd="0" presId="urn:microsoft.com/office/officeart/2008/layout/VerticalCurvedList"/>
    <dgm:cxn modelId="{D595BB92-0772-4679-9149-EAD08B373604}" srcId="{700588F5-9328-4503-9EA6-9362FDECF267}" destId="{224FDCF4-55D5-4FC4-8447-D4739B64C348}" srcOrd="5" destOrd="0" parTransId="{84238370-1E30-4520-B337-4F570680E755}" sibTransId="{DDBF390A-21D5-4B85-8F20-91212861A997}"/>
    <dgm:cxn modelId="{3ADA5A9F-3CAF-4BD4-A043-F957ABDFBEEA}" type="presOf" srcId="{0B27F30A-4ED0-4FCB-A44E-B767DA9935B1}" destId="{5C9B6F94-88D3-4A68-9BEB-BFAACAF43970}" srcOrd="0" destOrd="0" presId="urn:microsoft.com/office/officeart/2008/layout/VerticalCurvedList"/>
    <dgm:cxn modelId="{F81864AE-8F04-472A-8F24-0D67A53C3D59}" srcId="{700588F5-9328-4503-9EA6-9362FDECF267}" destId="{80DC4EAF-72ED-4DA2-B9B4-8B864295D05C}" srcOrd="2" destOrd="0" parTransId="{9C8193AE-80E7-451C-946C-0BE6229A7A7D}" sibTransId="{D7117D4F-378D-415E-B1FE-804C9E94B4EC}"/>
    <dgm:cxn modelId="{363F53E5-5D5C-4B62-9EE1-63FAA82B3E7F}" type="presOf" srcId="{830FB971-9292-428E-A125-45CF28934A5C}" destId="{6D802036-2B88-4C08-9619-6A1820024C59}" srcOrd="0" destOrd="0" presId="urn:microsoft.com/office/officeart/2008/layout/VerticalCurvedList"/>
    <dgm:cxn modelId="{C900D7EE-429B-43AE-A6F2-F7B2EA8CF7FE}" srcId="{700588F5-9328-4503-9EA6-9362FDECF267}" destId="{B22254AB-5058-4E96-9738-07DBA0F448B6}" srcOrd="1" destOrd="0" parTransId="{25E450D4-6DD6-466C-98C1-B19C865DFF69}" sibTransId="{4171D85B-EB99-4FE4-A5CB-9F4566732164}"/>
    <dgm:cxn modelId="{D407CBEF-91C2-4F7E-A296-22B77458F767}" type="presOf" srcId="{23622499-2A1B-4961-8819-8FEDA47C9870}" destId="{36F8D115-30FC-4A03-8F25-4B5FF2532038}" srcOrd="0" destOrd="0" presId="urn:microsoft.com/office/officeart/2008/layout/VerticalCurvedList"/>
    <dgm:cxn modelId="{6F4B2AFA-F29F-4878-9F49-E812563AF2F3}" type="presOf" srcId="{53C80FBA-43F5-48E4-83D7-709C0C60C460}" destId="{8146E744-4BCD-47B0-9745-A3FC75572C7F}" srcOrd="0" destOrd="0" presId="urn:microsoft.com/office/officeart/2008/layout/VerticalCurvedList"/>
    <dgm:cxn modelId="{EEC4E8F2-5803-4131-97A9-EF5F1AD9F213}" type="presParOf" srcId="{A9065618-021E-4995-A58F-34D8CD14C37A}" destId="{3A03148E-26A1-48EF-A739-0B109EE081A0}" srcOrd="0" destOrd="0" presId="urn:microsoft.com/office/officeart/2008/layout/VerticalCurvedList"/>
    <dgm:cxn modelId="{42ECDBB2-57CF-406E-BA2A-8A7079927F51}" type="presParOf" srcId="{3A03148E-26A1-48EF-A739-0B109EE081A0}" destId="{969661B5-AD85-4340-A212-C6D11768F7E6}" srcOrd="0" destOrd="0" presId="urn:microsoft.com/office/officeart/2008/layout/VerticalCurvedList"/>
    <dgm:cxn modelId="{F38F46B8-81E6-4FDE-948B-C1BFB0A4FB7D}" type="presParOf" srcId="{969661B5-AD85-4340-A212-C6D11768F7E6}" destId="{59B3D36A-F6CD-443F-8462-7FDAC123190D}" srcOrd="0" destOrd="0" presId="urn:microsoft.com/office/officeart/2008/layout/VerticalCurvedList"/>
    <dgm:cxn modelId="{8B305815-1E3A-4867-9B5F-45749DF44326}" type="presParOf" srcId="{969661B5-AD85-4340-A212-C6D11768F7E6}" destId="{36F8D115-30FC-4A03-8F25-4B5FF2532038}" srcOrd="1" destOrd="0" presId="urn:microsoft.com/office/officeart/2008/layout/VerticalCurvedList"/>
    <dgm:cxn modelId="{C67F07C9-D824-4BE0-A572-71EF668FA070}" type="presParOf" srcId="{969661B5-AD85-4340-A212-C6D11768F7E6}" destId="{3D02B55A-5111-4D28-BAF0-F84E43EF2143}" srcOrd="2" destOrd="0" presId="urn:microsoft.com/office/officeart/2008/layout/VerticalCurvedList"/>
    <dgm:cxn modelId="{8A085AED-8F99-4FBC-BF80-59F410EA0DAC}" type="presParOf" srcId="{969661B5-AD85-4340-A212-C6D11768F7E6}" destId="{695A4B44-7CCE-4427-B888-3A26EB046C6A}" srcOrd="3" destOrd="0" presId="urn:microsoft.com/office/officeart/2008/layout/VerticalCurvedList"/>
    <dgm:cxn modelId="{E87B03DB-BBC1-4625-AE7C-410F0113E9B2}" type="presParOf" srcId="{3A03148E-26A1-48EF-A739-0B109EE081A0}" destId="{6D802036-2B88-4C08-9619-6A1820024C59}" srcOrd="1" destOrd="0" presId="urn:microsoft.com/office/officeart/2008/layout/VerticalCurvedList"/>
    <dgm:cxn modelId="{29309083-34B0-43CC-A751-CB41D5546C55}" type="presParOf" srcId="{3A03148E-26A1-48EF-A739-0B109EE081A0}" destId="{90662FD5-5403-43D2-953E-BD3D1E831A82}" srcOrd="2" destOrd="0" presId="urn:microsoft.com/office/officeart/2008/layout/VerticalCurvedList"/>
    <dgm:cxn modelId="{DC39815C-A5EE-4B8E-B448-42E04AFED0E2}" type="presParOf" srcId="{90662FD5-5403-43D2-953E-BD3D1E831A82}" destId="{EBBE1EC3-EC0B-4FB8-81B6-7A3E5BC9C2A3}" srcOrd="0" destOrd="0" presId="urn:microsoft.com/office/officeart/2008/layout/VerticalCurvedList"/>
    <dgm:cxn modelId="{51908D5E-8A74-4705-AE42-3E20C1B62F0B}" type="presParOf" srcId="{3A03148E-26A1-48EF-A739-0B109EE081A0}" destId="{0ED713D4-D333-4168-97AB-A49FC1C3C86F}" srcOrd="3" destOrd="0" presId="urn:microsoft.com/office/officeart/2008/layout/VerticalCurvedList"/>
    <dgm:cxn modelId="{9C42756B-4310-4DAD-9FA6-94C91263B8D6}" type="presParOf" srcId="{3A03148E-26A1-48EF-A739-0B109EE081A0}" destId="{291A9620-E907-4676-977F-E9CDECD7CDE9}" srcOrd="4" destOrd="0" presId="urn:microsoft.com/office/officeart/2008/layout/VerticalCurvedList"/>
    <dgm:cxn modelId="{883FEF09-9572-430B-ADA1-E1069F499CB6}" type="presParOf" srcId="{291A9620-E907-4676-977F-E9CDECD7CDE9}" destId="{53B3499E-C810-4357-9A0D-99CE5BC4B451}" srcOrd="0" destOrd="0" presId="urn:microsoft.com/office/officeart/2008/layout/VerticalCurvedList"/>
    <dgm:cxn modelId="{8916755D-1DEE-48FF-9B09-2AA17A9F5C1F}" type="presParOf" srcId="{3A03148E-26A1-48EF-A739-0B109EE081A0}" destId="{90FD615D-B37C-4218-9BEF-96D454DDD9F4}" srcOrd="5" destOrd="0" presId="urn:microsoft.com/office/officeart/2008/layout/VerticalCurvedList"/>
    <dgm:cxn modelId="{7F48A124-3770-4428-A922-489460547F2A}" type="presParOf" srcId="{3A03148E-26A1-48EF-A739-0B109EE081A0}" destId="{E815CCE9-41A1-492A-9B01-DC6BDD80427D}" srcOrd="6" destOrd="0" presId="urn:microsoft.com/office/officeart/2008/layout/VerticalCurvedList"/>
    <dgm:cxn modelId="{5B847A3D-0A5F-41A3-AE72-A8D6FD514238}" type="presParOf" srcId="{E815CCE9-41A1-492A-9B01-DC6BDD80427D}" destId="{468E031B-3778-484D-8380-D261A8282F91}" srcOrd="0" destOrd="0" presId="urn:microsoft.com/office/officeart/2008/layout/VerticalCurvedList"/>
    <dgm:cxn modelId="{49D3F6D3-47E0-4230-A3EC-218F39F6E8B3}" type="presParOf" srcId="{3A03148E-26A1-48EF-A739-0B109EE081A0}" destId="{5C9B6F94-88D3-4A68-9BEB-BFAACAF43970}" srcOrd="7" destOrd="0" presId="urn:microsoft.com/office/officeart/2008/layout/VerticalCurvedList"/>
    <dgm:cxn modelId="{4AF28477-C420-4446-A348-AE1E2A8390F2}" type="presParOf" srcId="{3A03148E-26A1-48EF-A739-0B109EE081A0}" destId="{E8B1AEF8-25F8-49E0-BAE4-13A58F3F42FD}" srcOrd="8" destOrd="0" presId="urn:microsoft.com/office/officeart/2008/layout/VerticalCurvedList"/>
    <dgm:cxn modelId="{BE9F1CFD-4CFD-415A-A3B6-6467D63F69B2}" type="presParOf" srcId="{E8B1AEF8-25F8-49E0-BAE4-13A58F3F42FD}" destId="{BE002FD3-6FE5-4EBF-BD15-90EBC00F5760}" srcOrd="0" destOrd="0" presId="urn:microsoft.com/office/officeart/2008/layout/VerticalCurvedList"/>
    <dgm:cxn modelId="{4B9B4BD8-15D6-42E2-A1EC-8C3BE7CAEBE4}" type="presParOf" srcId="{3A03148E-26A1-48EF-A739-0B109EE081A0}" destId="{8146E744-4BCD-47B0-9745-A3FC75572C7F}" srcOrd="9" destOrd="0" presId="urn:microsoft.com/office/officeart/2008/layout/VerticalCurvedList"/>
    <dgm:cxn modelId="{E3DC5E01-FA74-47D3-A821-461C955B3F7F}" type="presParOf" srcId="{3A03148E-26A1-48EF-A739-0B109EE081A0}" destId="{C1122F32-B2B6-464B-A6BA-31A044B6AB78}" srcOrd="10" destOrd="0" presId="urn:microsoft.com/office/officeart/2008/layout/VerticalCurvedList"/>
    <dgm:cxn modelId="{F355C8C8-A67F-49DD-8696-97A7E6D1FF1D}" type="presParOf" srcId="{C1122F32-B2B6-464B-A6BA-31A044B6AB78}" destId="{685299F3-E018-47DA-957F-F7C97191CE62}" srcOrd="0" destOrd="0" presId="urn:microsoft.com/office/officeart/2008/layout/VerticalCurvedList"/>
    <dgm:cxn modelId="{BC9821CF-0B09-48B9-8FFC-D0A6F85AB9A6}" type="presParOf" srcId="{3A03148E-26A1-48EF-A739-0B109EE081A0}" destId="{2D9FA6C8-BC53-4C5B-8881-CB9A4A6CA5A5}" srcOrd="11" destOrd="0" presId="urn:microsoft.com/office/officeart/2008/layout/VerticalCurvedList"/>
    <dgm:cxn modelId="{F9F39613-1A2C-4D9E-8224-E07D6677DB31}" type="presParOf" srcId="{3A03148E-26A1-48EF-A739-0B109EE081A0}" destId="{C1EAB35A-5CB8-42F8-B6B5-400EC6B24335}" srcOrd="12" destOrd="0" presId="urn:microsoft.com/office/officeart/2008/layout/VerticalCurvedList"/>
    <dgm:cxn modelId="{7EBEA2E6-2917-4A0A-8F3B-E4DB43567D55}" type="presParOf" srcId="{C1EAB35A-5CB8-42F8-B6B5-400EC6B24335}" destId="{CFC702A6-8CD8-40F7-82DD-6120A5881811}" srcOrd="0" destOrd="0" presId="urn:microsoft.com/office/officeart/2008/layout/VerticalCurvedList"/>
    <dgm:cxn modelId="{91E6B2CB-925E-46C1-A352-7ED4B78EAA02}" type="presParOf" srcId="{3A03148E-26A1-48EF-A739-0B109EE081A0}" destId="{9A026176-0B40-4B6D-AA3B-621629D8D658}" srcOrd="13" destOrd="0" presId="urn:microsoft.com/office/officeart/2008/layout/VerticalCurvedList"/>
    <dgm:cxn modelId="{4473116D-803D-466A-A7CD-B1E37773D57A}" type="presParOf" srcId="{3A03148E-26A1-48EF-A739-0B109EE081A0}" destId="{86198C1D-B51D-43FA-93AB-866C9E603625}" srcOrd="14" destOrd="0" presId="urn:microsoft.com/office/officeart/2008/layout/VerticalCurvedList"/>
    <dgm:cxn modelId="{E215BCF7-905F-43C0-B7B7-DCAF586C0F70}" type="presParOf" srcId="{86198C1D-B51D-43FA-93AB-866C9E603625}" destId="{AA8B1E0C-5F34-4A9D-933A-2D7058AB2F2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F8D115-30FC-4A03-8F25-4B5FF2532038}">
      <dsp:nvSpPr>
        <dsp:cNvPr id="0" name=""/>
        <dsp:cNvSpPr/>
      </dsp:nvSpPr>
      <dsp:spPr>
        <a:xfrm>
          <a:off x="-4100417" y="-629319"/>
          <a:ext cx="4886076" cy="4886076"/>
        </a:xfrm>
        <a:prstGeom prst="blockArc">
          <a:avLst>
            <a:gd name="adj1" fmla="val 18900000"/>
            <a:gd name="adj2" fmla="val 2700000"/>
            <a:gd name="adj3" fmla="val 442"/>
          </a:avLst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02036-2B88-4C08-9619-6A1820024C59}">
      <dsp:nvSpPr>
        <dsp:cNvPr id="0" name=""/>
        <dsp:cNvSpPr/>
      </dsp:nvSpPr>
      <dsp:spPr>
        <a:xfrm>
          <a:off x="254599" y="164903"/>
          <a:ext cx="7583808" cy="3296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66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Opschrift (1:1)</a:t>
          </a:r>
        </a:p>
      </dsp:txBody>
      <dsp:txXfrm>
        <a:off x="254599" y="164903"/>
        <a:ext cx="7583808" cy="329661"/>
      </dsp:txXfrm>
    </dsp:sp>
    <dsp:sp modelId="{EBBE1EC3-EC0B-4FB8-81B6-7A3E5BC9C2A3}">
      <dsp:nvSpPr>
        <dsp:cNvPr id="0" name=""/>
        <dsp:cNvSpPr/>
      </dsp:nvSpPr>
      <dsp:spPr>
        <a:xfrm>
          <a:off x="48561" y="123695"/>
          <a:ext cx="412076" cy="412076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D713D4-D333-4168-97AB-A49FC1C3C86F}">
      <dsp:nvSpPr>
        <dsp:cNvPr id="0" name=""/>
        <dsp:cNvSpPr/>
      </dsp:nvSpPr>
      <dsp:spPr>
        <a:xfrm>
          <a:off x="553137" y="659685"/>
          <a:ext cx="7285270" cy="3296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66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Oordeel over Israël en Juda (1:2-2:11)</a:t>
          </a:r>
        </a:p>
      </dsp:txBody>
      <dsp:txXfrm>
        <a:off x="553137" y="659685"/>
        <a:ext cx="7285270" cy="329661"/>
      </dsp:txXfrm>
    </dsp:sp>
    <dsp:sp modelId="{53B3499E-C810-4357-9A0D-99CE5BC4B451}">
      <dsp:nvSpPr>
        <dsp:cNvPr id="0" name=""/>
        <dsp:cNvSpPr/>
      </dsp:nvSpPr>
      <dsp:spPr>
        <a:xfrm>
          <a:off x="347099" y="618478"/>
          <a:ext cx="412076" cy="412076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FD615D-B37C-4218-9BEF-96D454DDD9F4}">
      <dsp:nvSpPr>
        <dsp:cNvPr id="0" name=""/>
        <dsp:cNvSpPr/>
      </dsp:nvSpPr>
      <dsp:spPr>
        <a:xfrm>
          <a:off x="716735" y="1154105"/>
          <a:ext cx="7121673" cy="3296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66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/>
            <a:t>Herstel (2:12-13)</a:t>
          </a:r>
          <a:endParaRPr lang="nl-BE" sz="1700" kern="1200" dirty="0"/>
        </a:p>
      </dsp:txBody>
      <dsp:txXfrm>
        <a:off x="716735" y="1154105"/>
        <a:ext cx="7121673" cy="329661"/>
      </dsp:txXfrm>
    </dsp:sp>
    <dsp:sp modelId="{468E031B-3778-484D-8380-D261A8282F91}">
      <dsp:nvSpPr>
        <dsp:cNvPr id="0" name=""/>
        <dsp:cNvSpPr/>
      </dsp:nvSpPr>
      <dsp:spPr>
        <a:xfrm>
          <a:off x="510696" y="1112897"/>
          <a:ext cx="412076" cy="412076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9B6F94-88D3-4A68-9BEB-BFAACAF43970}">
      <dsp:nvSpPr>
        <dsp:cNvPr id="0" name=""/>
        <dsp:cNvSpPr/>
      </dsp:nvSpPr>
      <dsp:spPr>
        <a:xfrm>
          <a:off x="768970" y="1648888"/>
          <a:ext cx="7069438" cy="3296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66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Aanklacht tegen </a:t>
          </a:r>
          <a:r>
            <a:rPr lang="nl-BE" sz="1700" kern="1200" dirty="0" err="1"/>
            <a:t>Juda’s</a:t>
          </a:r>
          <a:r>
            <a:rPr lang="nl-BE" sz="1700" kern="1200" dirty="0"/>
            <a:t> leiders (3:1-12)</a:t>
          </a:r>
        </a:p>
      </dsp:txBody>
      <dsp:txXfrm>
        <a:off x="768970" y="1648888"/>
        <a:ext cx="7069438" cy="329661"/>
      </dsp:txXfrm>
    </dsp:sp>
    <dsp:sp modelId="{BE002FD3-6FE5-4EBF-BD15-90EBC00F5760}">
      <dsp:nvSpPr>
        <dsp:cNvPr id="0" name=""/>
        <dsp:cNvSpPr/>
      </dsp:nvSpPr>
      <dsp:spPr>
        <a:xfrm>
          <a:off x="562931" y="1607680"/>
          <a:ext cx="412076" cy="412076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46E744-4BCD-47B0-9745-A3FC75572C7F}">
      <dsp:nvSpPr>
        <dsp:cNvPr id="0" name=""/>
        <dsp:cNvSpPr/>
      </dsp:nvSpPr>
      <dsp:spPr>
        <a:xfrm>
          <a:off x="716735" y="2143670"/>
          <a:ext cx="7121673" cy="3296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66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Toekomstige hoop (4:1-5:15)</a:t>
          </a:r>
        </a:p>
      </dsp:txBody>
      <dsp:txXfrm>
        <a:off x="716735" y="2143670"/>
        <a:ext cx="7121673" cy="329661"/>
      </dsp:txXfrm>
    </dsp:sp>
    <dsp:sp modelId="{685299F3-E018-47DA-957F-F7C97191CE62}">
      <dsp:nvSpPr>
        <dsp:cNvPr id="0" name=""/>
        <dsp:cNvSpPr/>
      </dsp:nvSpPr>
      <dsp:spPr>
        <a:xfrm>
          <a:off x="510696" y="2102463"/>
          <a:ext cx="412076" cy="412076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9FA6C8-BC53-4C5B-8881-CB9A4A6CA5A5}">
      <dsp:nvSpPr>
        <dsp:cNvPr id="0" name=""/>
        <dsp:cNvSpPr/>
      </dsp:nvSpPr>
      <dsp:spPr>
        <a:xfrm>
          <a:off x="553137" y="2638090"/>
          <a:ext cx="7285270" cy="3296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66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Gods last tegen Juda (6:1-7:7)</a:t>
          </a:r>
        </a:p>
      </dsp:txBody>
      <dsp:txXfrm>
        <a:off x="553137" y="2638090"/>
        <a:ext cx="7285270" cy="329661"/>
      </dsp:txXfrm>
    </dsp:sp>
    <dsp:sp modelId="{CFC702A6-8CD8-40F7-82DD-6120A5881811}">
      <dsp:nvSpPr>
        <dsp:cNvPr id="0" name=""/>
        <dsp:cNvSpPr/>
      </dsp:nvSpPr>
      <dsp:spPr>
        <a:xfrm>
          <a:off x="347099" y="2596882"/>
          <a:ext cx="412076" cy="412076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026176-0B40-4B6D-AA3B-621629D8D658}">
      <dsp:nvSpPr>
        <dsp:cNvPr id="0" name=""/>
        <dsp:cNvSpPr/>
      </dsp:nvSpPr>
      <dsp:spPr>
        <a:xfrm>
          <a:off x="254599" y="3132873"/>
          <a:ext cx="7583808" cy="32966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669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700" kern="1200" dirty="0"/>
            <a:t>Gods overwinning (7:8-20)</a:t>
          </a:r>
        </a:p>
      </dsp:txBody>
      <dsp:txXfrm>
        <a:off x="254599" y="3132873"/>
        <a:ext cx="7583808" cy="329661"/>
      </dsp:txXfrm>
    </dsp:sp>
    <dsp:sp modelId="{AA8B1E0C-5F34-4A9D-933A-2D7058AB2F20}">
      <dsp:nvSpPr>
        <dsp:cNvPr id="0" name=""/>
        <dsp:cNvSpPr/>
      </dsp:nvSpPr>
      <dsp:spPr>
        <a:xfrm>
          <a:off x="48561" y="3091665"/>
          <a:ext cx="412076" cy="412076"/>
        </a:xfrm>
        <a:prstGeom prst="ellipse">
          <a:avLst/>
        </a:prstGeom>
        <a:solidFill>
          <a:schemeClr val="l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90640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0006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3463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58670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18482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49589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46064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3361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14529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5222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50296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63022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75595" y="607220"/>
            <a:ext cx="3738610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Micha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75595" y="3393370"/>
            <a:ext cx="3738610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2" r="-2" b="-2"/>
          <a:stretch>
            <a:fillRect/>
          </a:stretch>
        </p:blipFill>
        <p:spPr bwMode="auto">
          <a:xfrm>
            <a:off x="20" y="10"/>
            <a:ext cx="450411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270" y="841276"/>
            <a:ext cx="9144000" cy="457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1476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Opbouw van Micha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1334894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0294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Poëtisch, levendig geschreven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dirty="0"/>
              <a:t>‘In Gat gadesla het niet. In </a:t>
            </a:r>
            <a:r>
              <a:rPr lang="nl-BE" dirty="0" err="1"/>
              <a:t>Baka</a:t>
            </a:r>
            <a:r>
              <a:rPr lang="nl-BE" dirty="0"/>
              <a:t> beween het niet. In Bet-</a:t>
            </a:r>
            <a:r>
              <a:rPr lang="nl-BE" dirty="0" err="1"/>
              <a:t>le</a:t>
            </a:r>
            <a:r>
              <a:rPr lang="nl-BE" dirty="0"/>
              <a:t>-Afra betrek je in stof’ (1:10). </a:t>
            </a:r>
          </a:p>
          <a:p>
            <a:r>
              <a:rPr lang="nl-BE" dirty="0"/>
              <a:t>‘Op die dag zal men een spotlied over jullie aanheffen en een klagelijk klaagzang klagen: “Het is gedaan! Wij zijn te gronde gericht, totaal te gronde gericht”’ (2:4).</a:t>
            </a:r>
          </a:p>
          <a:p>
            <a:r>
              <a:rPr lang="nl-BE" dirty="0"/>
              <a:t>‘Kwijl jij niet! Moge ze kwijlen dat men hierover niet moge kwijlen. Beëindig de beschimpingen niet!’ (2:6)</a:t>
            </a:r>
          </a:p>
        </p:txBody>
      </p:sp>
    </p:spTree>
    <p:extLst>
      <p:ext uri="{BB962C8B-B14F-4D97-AF65-F5344CB8AC3E}">
        <p14:creationId xmlns:p14="http://schemas.microsoft.com/office/powerpoint/2010/main" val="2098772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696</TotalTime>
  <Words>136</Words>
  <Application>Microsoft Office PowerPoint</Application>
  <PresentationFormat>Diavoorstelling (16:10)</PresentationFormat>
  <Paragraphs>14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2013 - 2022 Thema</vt:lpstr>
      <vt:lpstr>Micha</vt:lpstr>
      <vt:lpstr>PowerPoint-presentatie</vt:lpstr>
      <vt:lpstr>Opbouw van Micha</vt:lpstr>
      <vt:lpstr>Poëtisch, levendig geschreven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195</cp:revision>
  <dcterms:created xsi:type="dcterms:W3CDTF">2019-09-04T13:46:42Z</dcterms:created>
  <dcterms:modified xsi:type="dcterms:W3CDTF">2025-10-13T12:38:13Z</dcterms:modified>
</cp:coreProperties>
</file>